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548" y="2836864"/>
            <a:ext cx="77148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fear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4572000"/>
            <a:ext cx="6181513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Conjugale </a:t>
            </a:r>
            <a:r>
              <a:rPr lang="fr-FR" sz="2800" dirty="0" err="1" smtClean="0">
                <a:latin typeface="Kristen ITC" pitchFamily="66" charset="0"/>
              </a:rPr>
              <a:t>regular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irregular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use avoir in the </a:t>
            </a:r>
            <a:r>
              <a:rPr lang="fr-FR" sz="2800" dirty="0" smtClean="0">
                <a:latin typeface="Kristen ITC" pitchFamily="66" charset="0"/>
              </a:rPr>
              <a:t>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2011-10-31T11:25:39Z</dcterms:modified>
</cp:coreProperties>
</file>